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05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0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466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4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2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35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66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85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13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8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1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966C8-5A26-45FD-8624-EF412A747F1B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F8AC5-C273-4865-8371-DE649A50E8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6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神经组织</a:t>
            </a:r>
            <a:r>
              <a:rPr lang="zh-CN" altLang="en-US" dirty="0" smtClean="0"/>
              <a:t>电镜三维成像实时显示软件设计与实现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                                                                                                            </a:t>
            </a:r>
            <a:r>
              <a:rPr lang="zh-CN" altLang="en-US" dirty="0" smtClean="0"/>
              <a:t>孙国栋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36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771525"/>
            <a:ext cx="1175657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5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一、研究目的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实现采集过程中已采集图像的实时显示，查看采集过程结果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判断是否存在相邻采集图像中的重叠区域，作为采集位置正确与否的判断依据，也为下一步拼接对齐做基础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52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二、实现思路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1.python</a:t>
            </a:r>
            <a:r>
              <a:rPr lang="zh-CN" altLang="en-US" dirty="0" smtClean="0"/>
              <a:t>下使用</a:t>
            </a:r>
            <a:r>
              <a:rPr lang="en-US" altLang="zh-CN" dirty="0" err="1" smtClean="0"/>
              <a:t>opencv</a:t>
            </a:r>
            <a:r>
              <a:rPr lang="zh-CN" altLang="en-US" dirty="0" smtClean="0"/>
              <a:t>计算相邻图片的重叠区域</a:t>
            </a:r>
            <a:r>
              <a:rPr lang="en-US" altLang="zh-CN" dirty="0" smtClean="0"/>
              <a:t>offset</a:t>
            </a:r>
            <a:r>
              <a:rPr lang="zh-CN" altLang="en-US" dirty="0" smtClean="0"/>
              <a:t>，并保存为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283" y="2898126"/>
            <a:ext cx="1223601" cy="12236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941" y="2898126"/>
            <a:ext cx="1276566" cy="1276566"/>
          </a:xfrm>
          <a:prstGeom prst="rect">
            <a:avLst/>
          </a:prstGeom>
        </p:spPr>
      </p:pic>
      <p:sp>
        <p:nvSpPr>
          <p:cNvPr id="8" name="加号 7"/>
          <p:cNvSpPr/>
          <p:nvPr/>
        </p:nvSpPr>
        <p:spPr>
          <a:xfrm>
            <a:off x="2999870" y="3260292"/>
            <a:ext cx="611548" cy="63745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117" y="2859496"/>
            <a:ext cx="2407228" cy="1262231"/>
          </a:xfrm>
          <a:prstGeom prst="rect">
            <a:avLst/>
          </a:prstGeom>
        </p:spPr>
      </p:pic>
      <p:sp>
        <p:nvSpPr>
          <p:cNvPr id="10" name="等号 9"/>
          <p:cNvSpPr/>
          <p:nvPr/>
        </p:nvSpPr>
        <p:spPr>
          <a:xfrm>
            <a:off x="6143913" y="3260292"/>
            <a:ext cx="561686" cy="637453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283" y="4911725"/>
            <a:ext cx="1247775" cy="14001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63" y="577705"/>
            <a:ext cx="4042064" cy="60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963" y="397164"/>
            <a:ext cx="1175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将所有图片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成</a:t>
            </a:r>
            <a:r>
              <a:rPr lang="en-US" altLang="zh-CN" dirty="0" smtClean="0"/>
              <a:t>256*256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512*512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1024*1024</a:t>
            </a:r>
            <a:r>
              <a:rPr lang="zh-CN" altLang="en-US" dirty="0" smtClean="0"/>
              <a:t>的大小并保存，将</a:t>
            </a:r>
            <a:r>
              <a:rPr lang="en-US" altLang="zh-CN" dirty="0" smtClean="0"/>
              <a:t>256*256</a:t>
            </a:r>
            <a:r>
              <a:rPr lang="zh-CN" altLang="en-US" dirty="0" smtClean="0"/>
              <a:t>的拼接成一张全图并保存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5991" y="858981"/>
            <a:ext cx="2084105" cy="10863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246" y="815541"/>
            <a:ext cx="2250785" cy="11731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777" y="815541"/>
            <a:ext cx="3576549" cy="12402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3963" y="2447636"/>
            <a:ext cx="1147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用</a:t>
            </a:r>
            <a:r>
              <a:rPr lang="en-US" altLang="zh-CN" dirty="0" smtClean="0"/>
              <a:t>C#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emgucv</a:t>
            </a:r>
            <a:r>
              <a:rPr lang="zh-CN" altLang="en-US" dirty="0" smtClean="0"/>
              <a:t>编写显示软件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）先给</a:t>
            </a:r>
            <a:r>
              <a:rPr lang="en-US" altLang="zh-CN" dirty="0" smtClean="0"/>
              <a:t>256</a:t>
            </a:r>
            <a:r>
              <a:rPr lang="zh-CN" altLang="en-US" dirty="0" smtClean="0"/>
              <a:t>的全图显示，缩放和平移使用矩形实现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0" y="3669865"/>
            <a:ext cx="10058400" cy="282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9290" y="494521"/>
            <a:ext cx="11952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）在矩形区域小到一定程度时，缓冲生成</a:t>
            </a:r>
            <a:r>
              <a:rPr lang="en-US" altLang="zh-CN" dirty="0" smtClean="0"/>
              <a:t>512</a:t>
            </a:r>
            <a:r>
              <a:rPr lang="zh-CN" altLang="en-US" dirty="0" smtClean="0"/>
              <a:t>的局部拼接图片，并切换窗口显示图片为</a:t>
            </a:r>
            <a:r>
              <a:rPr lang="en-US" altLang="zh-CN" dirty="0" smtClean="0"/>
              <a:t>512</a:t>
            </a:r>
            <a:r>
              <a:rPr lang="zh-CN" altLang="en-US" dirty="0" smtClean="0"/>
              <a:t>拼接图片，拼接图片的查看仍然使用矩形实现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0" y="1390261"/>
            <a:ext cx="4422051" cy="1523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42" y="1390260"/>
            <a:ext cx="2798221" cy="1523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9208" y="3162685"/>
            <a:ext cx="1139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在拼接图片的显示中因为存在平移出图片的情况，所以需要双缓冲，在查看拼接图片要平移到边缘时，另缓冲生成一张拼接图片并切换显示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54" y="3946064"/>
            <a:ext cx="3422391" cy="18543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037" y="3946065"/>
            <a:ext cx="3412964" cy="185432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902" y="5934269"/>
            <a:ext cx="1166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若矩形区域继续缩小则缓冲</a:t>
            </a:r>
            <a:r>
              <a:rPr lang="en-US" altLang="zh-CN" dirty="0" smtClean="0"/>
              <a:t>1024</a:t>
            </a:r>
            <a:r>
              <a:rPr lang="zh-CN" altLang="en-US" dirty="0" smtClean="0"/>
              <a:t>的局部拼接图片，重复以上步骤，知道缩小到一张子图片区域，则切换成一张原图显示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930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248</Words>
  <Application>Microsoft Office PowerPoint</Application>
  <PresentationFormat>宽屏</PresentationFormat>
  <Paragraphs>15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神经组织电镜三维成像实时显示软件设计与实现</vt:lpstr>
      <vt:lpstr>PowerPoint 演示文稿</vt:lpstr>
      <vt:lpstr>一、研究目的</vt:lpstr>
      <vt:lpstr>二、实现思路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神经组织电镜三维成像实时显示软件设计与实现</dc:title>
  <dc:creator>国栋 孙</dc:creator>
  <cp:lastModifiedBy>国栋 孙</cp:lastModifiedBy>
  <cp:revision>30</cp:revision>
  <dcterms:created xsi:type="dcterms:W3CDTF">2019-04-26T08:10:00Z</dcterms:created>
  <dcterms:modified xsi:type="dcterms:W3CDTF">2019-04-28T13:30:25Z</dcterms:modified>
</cp:coreProperties>
</file>